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7" r:id="rId4"/>
  </p:sldMasterIdLst>
  <p:notesMasterIdLst>
    <p:notesMasterId r:id="rId21"/>
  </p:notesMasterIdLst>
  <p:sldIdLst>
    <p:sldId id="461" r:id="rId5"/>
    <p:sldId id="464" r:id="rId6"/>
    <p:sldId id="467" r:id="rId7"/>
    <p:sldId id="459" r:id="rId8"/>
    <p:sldId id="450" r:id="rId9"/>
    <p:sldId id="471" r:id="rId10"/>
    <p:sldId id="469" r:id="rId11"/>
    <p:sldId id="451" r:id="rId12"/>
    <p:sldId id="458" r:id="rId13"/>
    <p:sldId id="452" r:id="rId14"/>
    <p:sldId id="453" r:id="rId15"/>
    <p:sldId id="454" r:id="rId16"/>
    <p:sldId id="460" r:id="rId17"/>
    <p:sldId id="456" r:id="rId18"/>
    <p:sldId id="457" r:id="rId19"/>
    <p:sldId id="4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Ferguson" initials="AF" lastIdx="3" clrIdx="0">
    <p:extLst/>
  </p:cmAuthor>
  <p:cmAuthor id="2" name="Ben Ross" initials="BR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A6E7"/>
    <a:srgbClr val="F7E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74" autoAdjust="0"/>
    <p:restoredTop sz="70968" autoAdjust="0"/>
  </p:normalViewPr>
  <p:slideViewPr>
    <p:cSldViewPr snapToGrid="0">
      <p:cViewPr varScale="1">
        <p:scale>
          <a:sx n="61" d="100"/>
          <a:sy n="61" d="100"/>
        </p:scale>
        <p:origin x="151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1282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46936-EC7A-41AA-BB43-B888DB6AEF33}" type="datetimeFigureOut">
              <a:rPr lang="en-AU" smtClean="0"/>
              <a:t>14/03/2017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13505-742E-4C53-A856-413122DD74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7216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EI3wU89VXo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2THVcWXvOw&amp;sns=tw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The MYOB Way</a:t>
            </a:r>
            <a:r>
              <a:rPr lang="en-US" sz="1200" b="1" dirty="0">
                <a:solidFill>
                  <a:schemeClr val="tx1"/>
                </a:solidFill>
                <a:latin typeface="Calibri" charset="0"/>
              </a:rPr>
              <a:t> </a:t>
            </a:r>
          </a:p>
          <a:p>
            <a:r>
              <a:rPr lang="en-US" sz="1200" u="sng" dirty="0">
                <a:solidFill>
                  <a:srgbClr val="954F72"/>
                </a:solidFill>
                <a:latin typeface="Calibri" charset="0"/>
                <a:hlinkClick r:id="rId3"/>
              </a:rPr>
              <a:t>https://youtu.be/jEI3wU89VXo</a:t>
            </a:r>
            <a:endParaRPr lang="en-US" sz="1200" u="sng" dirty="0">
              <a:solidFill>
                <a:srgbClr val="954F72"/>
              </a:solidFill>
              <a:latin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13505-742E-4C53-A856-413122DD74F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0959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you depart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cover: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economy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flights, cabs and transfers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you and any immediate family that are relocating with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Any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Visas or Work Permits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 Insurance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medical and emergency situations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Hotel stay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night before you depart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arrival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cover: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Reasonable accommodation in a hotel or serviced apartment (4-8 weeks)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hire for up to 8 weeks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Reasonable costs associated with shipping personal effects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days Paid Relocation Leave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Reasonable costs relating to the relocation of pets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13505-742E-4C53-A856-413122DD74F6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9266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https://www.youtube.com/watch?v=52THVcWXvOw&amp;sns=tw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13505-742E-4C53-A856-413122DD74F6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3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Lets talk perks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13505-742E-4C53-A856-413122DD74F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469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13505-742E-4C53-A856-413122DD74F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145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in New</a:t>
            </a:r>
            <a:r>
              <a:rPr lang="en-US" baseline="0" dirty="0"/>
              <a:t> Zealand and Australia.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13505-742E-4C53-A856-413122DD74F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8962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Coding exercise is done in your own time </a:t>
            </a:r>
            <a:r>
              <a:rPr lang="mr-IN" dirty="0"/>
              <a:t>–</a:t>
            </a:r>
            <a:r>
              <a:rPr lang="en-US" dirty="0"/>
              <a:t> it is not a timed</a:t>
            </a:r>
            <a:r>
              <a:rPr lang="en-US" baseline="0" dirty="0"/>
              <a:t> exercise.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13505-742E-4C53-A856-413122DD74F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7601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13505-742E-4C53-A856-413122DD74F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629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Cultural</a:t>
            </a:r>
            <a:r>
              <a:rPr lang="en-AU" sz="1200" baseline="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interview. </a:t>
            </a:r>
          </a:p>
          <a:p>
            <a:pPr lvl="0"/>
            <a:r>
              <a:rPr lang="en-AU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Understanding your motivations, attitude toward technology,</a:t>
            </a:r>
            <a:r>
              <a:rPr lang="en-AU" sz="1200" baseline="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AU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what you are passionate about. As well as an opportunity for you to ask lots of questions to learn more about the team and business. </a:t>
            </a:r>
          </a:p>
          <a:p>
            <a:pPr lvl="0"/>
            <a:endParaRPr lang="en-AU" sz="12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/>
            <a:r>
              <a:rPr lang="en-AU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We purposely do 3 hours to provide an opportunity for them to get a real view of what it</a:t>
            </a:r>
            <a:r>
              <a:rPr lang="en-AU" sz="1200" baseline="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would be like to work at MYOB. Also to meet as many team mates as possible. </a:t>
            </a:r>
            <a:endParaRPr lang="en-AU" sz="12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13505-742E-4C53-A856-413122DD74F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923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13505-742E-4C53-A856-413122DD74F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0843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13505-742E-4C53-A856-413122DD74F6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521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123" cy="6858000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7213997" y="6129338"/>
            <a:ext cx="1543050" cy="365124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83B099-CA96-234B-9E4A-A64DB30F6A30}" type="slidenum">
              <a:rPr lang="en-US" sz="675" smtClean="0"/>
              <a:pPr/>
              <a:t>‹#›</a:t>
            </a:fld>
            <a:endParaRPr lang="en-US" sz="675" dirty="0"/>
          </a:p>
        </p:txBody>
      </p:sp>
    </p:spTree>
    <p:extLst>
      <p:ext uri="{BB962C8B-B14F-4D97-AF65-F5344CB8AC3E}">
        <p14:creationId xmlns:p14="http://schemas.microsoft.com/office/powerpoint/2010/main" val="2974678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57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712770" indent="-350829" algn="l" defTabSz="457189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1074711" indent="-361941" algn="l" defTabSz="457189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yob.com/au/careers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3826732" y="293431"/>
            <a:ext cx="6005787" cy="391337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AU" sz="2800" b="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AU" sz="2800" b="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AU" sz="2800" b="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633900"/>
            <a:ext cx="8147957" cy="3783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29" y="684768"/>
            <a:ext cx="2682240" cy="14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23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0646" y="229706"/>
            <a:ext cx="7449684" cy="856974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Your Digital Talent Advisor will provide code feedback and OR next steps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48" y="2555953"/>
            <a:ext cx="2762872" cy="2978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461" y="2555953"/>
            <a:ext cx="2750561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0646" y="163565"/>
            <a:ext cx="7449684" cy="856974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Interview break down for Developers  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646" y="1322614"/>
            <a:ext cx="7449684" cy="3396345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AU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3 hour session </a:t>
            </a:r>
          </a:p>
          <a:p>
            <a:pPr lvl="0"/>
            <a:endParaRPr lang="en-AU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AU" baseline="30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st</a:t>
            </a:r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hour </a:t>
            </a:r>
            <a:r>
              <a:rPr lang="mr-IN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cultural discussion </a:t>
            </a:r>
          </a:p>
          <a:p>
            <a:pPr lvl="0"/>
            <a:endParaRPr lang="en-AU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AU" baseline="30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nd</a:t>
            </a:r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hour </a:t>
            </a:r>
            <a:r>
              <a:rPr lang="mr-IN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Technical discussion </a:t>
            </a:r>
          </a:p>
          <a:p>
            <a:pPr lvl="0"/>
            <a:endParaRPr lang="en-AU" sz="1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AU" baseline="30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rd</a:t>
            </a:r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hour </a:t>
            </a:r>
            <a:r>
              <a:rPr lang="mr-IN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Pairing session </a:t>
            </a:r>
          </a:p>
          <a:p>
            <a:pPr lvl="0"/>
            <a:endParaRPr lang="en-AU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*Try meet as many team members as possible </a:t>
            </a:r>
          </a:p>
        </p:txBody>
      </p:sp>
    </p:spTree>
    <p:extLst>
      <p:ext uri="{BB962C8B-B14F-4D97-AF65-F5344CB8AC3E}">
        <p14:creationId xmlns:p14="http://schemas.microsoft.com/office/powerpoint/2010/main" val="206571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0646" y="163565"/>
            <a:ext cx="7449684" cy="856974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What if I am not a developer?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646" y="1371600"/>
            <a:ext cx="7449684" cy="4114800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Every interview at MYOB includes a cultural and technical (skill based) session. </a:t>
            </a:r>
          </a:p>
          <a:p>
            <a:pPr lvl="0"/>
            <a:endParaRPr lang="en-AU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Business Analysts and Product Managers are presented with scenarios. </a:t>
            </a:r>
          </a:p>
          <a:p>
            <a:pPr lvl="0"/>
            <a:endParaRPr lang="en-AU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Designers </a:t>
            </a:r>
          </a:p>
          <a:p>
            <a:pPr lvl="0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Includes a design challenge </a:t>
            </a:r>
          </a:p>
          <a:p>
            <a:pPr lvl="0"/>
            <a:endParaRPr lang="en-AU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lvl="0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DevOps and QAs </a:t>
            </a:r>
          </a:p>
          <a:p>
            <a:pPr lvl="0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Coding challenges too </a:t>
            </a:r>
          </a:p>
        </p:txBody>
      </p:sp>
    </p:spTree>
    <p:extLst>
      <p:ext uri="{BB962C8B-B14F-4D97-AF65-F5344CB8AC3E}">
        <p14:creationId xmlns:p14="http://schemas.microsoft.com/office/powerpoint/2010/main" val="1729929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0646" y="229706"/>
            <a:ext cx="7449684" cy="856974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Your Digital Talent Advisor will provide interview feedback OR next steps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8" y="2555953"/>
            <a:ext cx="2762872" cy="2978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461" y="2555953"/>
            <a:ext cx="2750561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0646" y="229706"/>
            <a:ext cx="7449684" cy="856974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You’re successful for the role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92" y="1249920"/>
            <a:ext cx="927179" cy="948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645" y="2413070"/>
            <a:ext cx="7449684" cy="856974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Verbal offer pending 2 x reference checks and visa approval </a:t>
            </a:r>
          </a:p>
        </p:txBody>
      </p:sp>
      <p:sp>
        <p:nvSpPr>
          <p:cNvPr id="6" name="Rectangle 5"/>
          <p:cNvSpPr/>
          <p:nvPr/>
        </p:nvSpPr>
        <p:spPr>
          <a:xfrm>
            <a:off x="660645" y="4727056"/>
            <a:ext cx="7449684" cy="856974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Letter of offer emailed to you </a:t>
            </a:r>
            <a:r>
              <a:rPr lang="mr-IN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full digital on boarding experience which we call Immersion, including a Virtual Reality welcome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743" y="3484200"/>
            <a:ext cx="897488" cy="102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792" y="5914893"/>
            <a:ext cx="1293158" cy="7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2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4318" y="474635"/>
            <a:ext cx="7449684" cy="856974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MYOB Relocation Package. We got this!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393" y="2715666"/>
            <a:ext cx="4449536" cy="26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0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2" y="858157"/>
            <a:ext cx="8375612" cy="47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3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nefit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4" y="571500"/>
            <a:ext cx="4615543" cy="52804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47649" y="188054"/>
            <a:ext cx="7952014" cy="5304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2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286" y="721864"/>
            <a:ext cx="6580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u="sng" dirty="0">
              <a:solidFill>
                <a:srgbClr val="954F72"/>
              </a:solidFill>
              <a:latin typeface="Calibri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0" y="535438"/>
            <a:ext cx="8834625" cy="42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6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386954" y="2787928"/>
            <a:ext cx="6005787" cy="391337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AU" b="0" dirty="0">
                <a:latin typeface="Helvetica Neue" charset="0"/>
                <a:ea typeface="Helvetica Neue" charset="0"/>
                <a:cs typeface="Helvetica Neue" charset="0"/>
              </a:rPr>
              <a:t>Your journey as a MYOB candidate </a:t>
            </a:r>
          </a:p>
        </p:txBody>
      </p:sp>
    </p:spTree>
    <p:extLst>
      <p:ext uri="{BB962C8B-B14F-4D97-AF65-F5344CB8AC3E}">
        <p14:creationId xmlns:p14="http://schemas.microsoft.com/office/powerpoint/2010/main" val="10538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30489" y="203201"/>
            <a:ext cx="6468533" cy="84372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8978" y="307006"/>
            <a:ext cx="7270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400" dirty="0">
                <a:latin typeface="Helvetica Neue" charset="0"/>
                <a:ea typeface="Helvetica Neue" charset="0"/>
                <a:cs typeface="Helvetica Neue" charset="0"/>
              </a:rPr>
              <a:t>Check out our jobs and apply at </a:t>
            </a:r>
            <a:r>
              <a:rPr lang="en-AU" dirty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https://www.myob.com/au/careers</a:t>
            </a:r>
            <a:endParaRPr lang="en-AU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0" algn="ctr"/>
            <a:r>
              <a:rPr lang="en-AU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9" y="2106387"/>
            <a:ext cx="8712872" cy="34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1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685800"/>
            <a:ext cx="6515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5" y="1184316"/>
            <a:ext cx="1889390" cy="2114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29" y="1322614"/>
            <a:ext cx="1643278" cy="18066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181" y="1322614"/>
            <a:ext cx="1859748" cy="1975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969" y="1338253"/>
            <a:ext cx="1778405" cy="1903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267" y="3241220"/>
            <a:ext cx="172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Business Analyst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43904" y="3239193"/>
            <a:ext cx="227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Developers &amp; </a:t>
            </a:r>
            <a:r>
              <a:rPr lang="en-US" b="1"/>
              <a:t>DevOps Engineers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11900" y="3257547"/>
            <a:ext cx="172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Quality Analysts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8447" y="3241218"/>
            <a:ext cx="223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Development Lead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79614" y="163285"/>
            <a:ext cx="907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Our Platform Experience and Platform Delivery team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14" y="4129964"/>
            <a:ext cx="1889229" cy="188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4532" y="6298230"/>
            <a:ext cx="172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Agile Coach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963" y="3979895"/>
            <a:ext cx="1930184" cy="20392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836" y="4004698"/>
            <a:ext cx="2053921" cy="21540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48069" y="6298230"/>
            <a:ext cx="190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Product Manager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569836" y="6298230"/>
            <a:ext cx="259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Development Manager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446" y="3888004"/>
            <a:ext cx="1992983" cy="21444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76942" y="5934670"/>
            <a:ext cx="1984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UX &amp; UX Researchers &amp; Visual Designers</a:t>
            </a:r>
          </a:p>
        </p:txBody>
      </p:sp>
    </p:spTree>
    <p:extLst>
      <p:ext uri="{BB962C8B-B14F-4D97-AF65-F5344CB8AC3E}">
        <p14:creationId xmlns:p14="http://schemas.microsoft.com/office/powerpoint/2010/main" val="122654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0490" y="203201"/>
            <a:ext cx="6309998" cy="856974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76302" y="413844"/>
            <a:ext cx="652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AU" dirty="0">
                <a:latin typeface="Helvetica Neue" charset="0"/>
                <a:ea typeface="Helvetica Neue" charset="0"/>
                <a:cs typeface="Helvetica Neue" charset="0"/>
              </a:rPr>
              <a:t>Have a chat with one of our Digital Talent Advisors</a:t>
            </a:r>
          </a:p>
          <a:p>
            <a:pPr lvl="0" algn="ctr"/>
            <a:r>
              <a:rPr lang="en-AU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8" y="2555953"/>
            <a:ext cx="2762872" cy="297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461" y="2555953"/>
            <a:ext cx="2750561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9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4385" y="309219"/>
            <a:ext cx="7449684" cy="856974"/>
          </a:xfrm>
          <a:prstGeom prst="rect">
            <a:avLst/>
          </a:prstGeom>
          <a:solidFill>
            <a:srgbClr val="F7E1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AU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If mutually pumped about your fit for the role, and you’re a developer, the next step will be to complete our coding exercise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243" y="2324627"/>
            <a:ext cx="4277967" cy="30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5103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BD778F0-A4C8-4EA6-9387-83C94CC293BC}" vid="{AB993C7C-5057-4134-823E-A784D74CA6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cfc84e6-cef7-46d7-b30d-bb01f4ec7248">
      <UserInfo>
        <DisplayName>Siobhan Parker</DisplayName>
        <AccountId>438</AccountId>
        <AccountType/>
      </UserInfo>
      <UserInfo>
        <DisplayName>Cheryl Vize</DisplayName>
        <AccountId>416</AccountId>
        <AccountType/>
      </UserInfo>
      <UserInfo>
        <DisplayName>Tanya Windscheffel</DisplayName>
        <AccountId>411</AccountId>
        <AccountType/>
      </UserInfo>
      <UserInfo>
        <DisplayName>Mark Barber</DisplayName>
        <AccountId>406</AccountId>
        <AccountType/>
      </UserInfo>
      <UserInfo>
        <DisplayName>Matt Sealy</DisplayName>
        <AccountId>148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E5E7ABB249EE479DDE7EFE21686920" ma:contentTypeVersion="5" ma:contentTypeDescription="Create a new document." ma:contentTypeScope="" ma:versionID="d9a6203530e7db93e379f1618d82d1fc">
  <xsd:schema xmlns:xsd="http://www.w3.org/2001/XMLSchema" xmlns:xs="http://www.w3.org/2001/XMLSchema" xmlns:p="http://schemas.microsoft.com/office/2006/metadata/properties" xmlns:ns2="9cfc84e6-cef7-46d7-b30d-bb01f4ec7248" targetNamespace="http://schemas.microsoft.com/office/2006/metadata/properties" ma:root="true" ma:fieldsID="29c82f1961278017a9d62a2a4ee0b629" ns2:_="">
    <xsd:import namespace="9cfc84e6-cef7-46d7-b30d-bb01f4ec724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fc84e6-cef7-46d7-b30d-bb01f4ec72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16B201-A6D7-46F9-888A-173E15CC1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15017C-DB1E-4B42-AF80-B97AEB419B7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  <ds:schemaRef ds:uri="9cfc84e6-cef7-46d7-b30d-bb01f4ec7248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41B09B1-1482-4B3B-BEAF-4EBC52B38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fc84e6-cef7-46d7-b30d-bb01f4ec72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15334</TotalTime>
  <Words>371</Words>
  <Application>Microsoft Office PowerPoint</Application>
  <PresentationFormat>On-screen Show (4:3)</PresentationFormat>
  <Paragraphs>79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Helvetica Neue</vt:lpstr>
      <vt:lpstr>Mangal</vt:lpstr>
      <vt:lpstr>Wingdings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MYOB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Ross</dc:creator>
  <cp:lastModifiedBy>Ruth Young</cp:lastModifiedBy>
  <cp:revision>498</cp:revision>
  <cp:lastPrinted>2016-11-08T05:23:06Z</cp:lastPrinted>
  <dcterms:created xsi:type="dcterms:W3CDTF">2016-04-12T07:43:39Z</dcterms:created>
  <dcterms:modified xsi:type="dcterms:W3CDTF">2017-03-13T22:21:52Z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0x010100DAE5E7ABB249EE479DDE7EFE21686920</vt:lpwstr>
  </property>
</Properties>
</file>